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51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80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86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81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83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0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30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49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16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44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59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5DE74-4350-4B4B-9C19-650BB961AEC8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2E56-DF92-4B74-84C3-225299F2BB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020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72" y="836712"/>
            <a:ext cx="7128791" cy="47525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4584" y="4797152"/>
            <a:ext cx="9361040" cy="1752600"/>
          </a:xfrm>
        </p:spPr>
        <p:txBody>
          <a:bodyPr>
            <a:noAutofit/>
          </a:bodyPr>
          <a:lstStyle/>
          <a:p>
            <a:pPr algn="l"/>
            <a:r>
              <a:rPr lang="nl-NL" sz="4800" dirty="0" smtClean="0"/>
              <a:t>		Jan Hendrik </a:t>
            </a:r>
            <a:r>
              <a:rPr lang="nl-NL" sz="4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sz="4800" dirty="0" smtClean="0">
                <a:solidFill>
                  <a:schemeClr val="tx1"/>
                </a:solidFill>
              </a:rPr>
              <a:t>&amp;</a:t>
            </a:r>
            <a:r>
              <a:rPr lang="nl-NL" sz="4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nl-NL" sz="4800" dirty="0" smtClean="0"/>
              <a:t>Hendrikje</a:t>
            </a:r>
            <a:endParaRPr lang="nl-NL" sz="48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9795" y="5387975"/>
            <a:ext cx="7772400" cy="1470025"/>
          </a:xfrm>
        </p:spPr>
        <p:txBody>
          <a:bodyPr>
            <a:normAutofit/>
          </a:bodyPr>
          <a:lstStyle/>
          <a:p>
            <a:r>
              <a:rPr lang="nl-NL" sz="8000" dirty="0" smtClean="0"/>
              <a:t>Kloek</a:t>
            </a:r>
            <a:endParaRPr lang="nl-NL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-292537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800" dirty="0" smtClean="0">
                <a:solidFill>
                  <a:schemeClr val="bg1"/>
                </a:solidFill>
                <a:latin typeface="Freestyle Script" pitchFamily="66" charset="0"/>
              </a:rPr>
              <a:t>TROUW</a:t>
            </a:r>
            <a:endParaRPr lang="nl-NL" sz="13800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963488"/>
            <a:ext cx="7920880" cy="10561175"/>
          </a:xfrm>
        </p:spPr>
      </p:pic>
      <p:sp>
        <p:nvSpPr>
          <p:cNvPr id="5" name="TextBox 4"/>
          <p:cNvSpPr txBox="1"/>
          <p:nvPr/>
        </p:nvSpPr>
        <p:spPr>
          <a:xfrm>
            <a:off x="1547664" y="40466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Hendrikje Kloek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1911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9605" y="919388"/>
            <a:ext cx="7104789" cy="5328592"/>
          </a:xfrm>
        </p:spPr>
      </p:pic>
      <p:sp>
        <p:nvSpPr>
          <p:cNvPr id="5" name="TextBox 4"/>
          <p:cNvSpPr txBox="1"/>
          <p:nvPr/>
        </p:nvSpPr>
        <p:spPr>
          <a:xfrm>
            <a:off x="1331640" y="404663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20 jaar geleden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4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369644" cy="71595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kleinkind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245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9"/>
            <a:ext cx="9144705" cy="6858529"/>
          </a:xfrm>
        </p:spPr>
      </p:pic>
      <p:sp>
        <p:nvSpPr>
          <p:cNvPr id="5" name="TextBox 4"/>
          <p:cNvSpPr txBox="1"/>
          <p:nvPr/>
        </p:nvSpPr>
        <p:spPr>
          <a:xfrm>
            <a:off x="2843808" y="55892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30 jarig jubileum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2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907704"/>
            <a:ext cx="8280920" cy="11041227"/>
          </a:xfrm>
        </p:spPr>
      </p:pic>
      <p:sp>
        <p:nvSpPr>
          <p:cNvPr id="5" name="TextBox 4"/>
          <p:cNvSpPr txBox="1"/>
          <p:nvPr/>
        </p:nvSpPr>
        <p:spPr>
          <a:xfrm>
            <a:off x="1547664" y="588362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Hendrikje Kloek met eerste dochter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74188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107504"/>
            <a:ext cx="6120680" cy="8160907"/>
          </a:xfrm>
        </p:spPr>
      </p:pic>
      <p:sp>
        <p:nvSpPr>
          <p:cNvPr id="5" name="TextBox 4"/>
          <p:cNvSpPr txBox="1"/>
          <p:nvPr/>
        </p:nvSpPr>
        <p:spPr>
          <a:xfrm>
            <a:off x="4860032" y="11663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Oudste dochter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9431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8"/>
            <a:ext cx="9152183" cy="6864138"/>
          </a:xfrm>
        </p:spPr>
      </p:pic>
      <p:sp>
        <p:nvSpPr>
          <p:cNvPr id="5" name="TextBox 4"/>
          <p:cNvSpPr txBox="1"/>
          <p:nvPr/>
        </p:nvSpPr>
        <p:spPr>
          <a:xfrm>
            <a:off x="4067944" y="623731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Achtertuin Wemerstraat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42316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6491" y="1046650"/>
            <a:ext cx="10320469" cy="7740352"/>
          </a:xfrm>
        </p:spPr>
      </p:pic>
      <p:sp>
        <p:nvSpPr>
          <p:cNvPr id="5" name="TextBox 4"/>
          <p:cNvSpPr txBox="1"/>
          <p:nvPr/>
        </p:nvSpPr>
        <p:spPr>
          <a:xfrm>
            <a:off x="4499992" y="11663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Het echtpaar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06916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331640"/>
            <a:ext cx="9793088" cy="13057452"/>
          </a:xfrm>
        </p:spPr>
      </p:pic>
      <p:sp>
        <p:nvSpPr>
          <p:cNvPr id="5" name="TextBox 4"/>
          <p:cNvSpPr txBox="1"/>
          <p:nvPr/>
        </p:nvSpPr>
        <p:spPr>
          <a:xfrm>
            <a:off x="1547664" y="5486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Jan Hendrik Kloek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56628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Kloek</vt:lpstr>
      <vt:lpstr>PowerPoint Presentation</vt:lpstr>
      <vt:lpstr>Eerste kleinkind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Jordy Klein Schaarsberg</dc:creator>
  <cp:lastModifiedBy>Jordy Klein Schaarsberg</cp:lastModifiedBy>
  <cp:revision>4</cp:revision>
  <dcterms:created xsi:type="dcterms:W3CDTF">2012-11-05T10:21:54Z</dcterms:created>
  <dcterms:modified xsi:type="dcterms:W3CDTF">2012-11-05T10:53:55Z</dcterms:modified>
</cp:coreProperties>
</file>